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1"/>
  </p:sldMasterIdLst>
  <p:notesMasterIdLst>
    <p:notesMasterId r:id="rId14"/>
  </p:notesMasterIdLst>
  <p:handoutMasterIdLst>
    <p:handoutMasterId r:id="rId15"/>
  </p:handoutMasterIdLst>
  <p:sldIdLst>
    <p:sldId id="256" r:id="rId2"/>
    <p:sldId id="283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4558" autoAdjust="0"/>
  </p:normalViewPr>
  <p:slideViewPr>
    <p:cSldViewPr snapToGrid="0" snapToObjects="1">
      <p:cViewPr varScale="1">
        <p:scale>
          <a:sx n="94" d="100"/>
          <a:sy n="94" d="100"/>
        </p:scale>
        <p:origin x="270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012CA-C646-184B-9002-50CDB14843C4}" type="datetimeFigureOut">
              <a:rPr lang="en-US" smtClean="0"/>
              <a:t>3/28/22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29500-FF15-E147-A4C4-454DAA309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500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435442-4CBB-7849-A838-52F821BB2252}" type="datetimeFigureOut">
              <a:rPr lang="en-US" smtClean="0"/>
              <a:t>3/28/22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169296-BE32-874E-B4E6-B3C896088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225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69296-BE32-874E-B4E6-B3C8960884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865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69296-BE32-874E-B4E6-B3C8960884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3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267371" y="1055081"/>
            <a:ext cx="8535737" cy="2153975"/>
          </a:xfrm>
          <a:prstGeom prst="rect">
            <a:avLst/>
          </a:prstGeom>
          <a:noFill/>
          <a:ln>
            <a:noFill/>
          </a:ln>
        </p:spPr>
        <p:txBody>
          <a:bodyPr lIns="57584" tIns="57584" rIns="57584" bIns="57584" anchor="t" anchorCtr="0"/>
          <a:lstStyle>
            <a:lvl1pPr marL="0" marR="0" lvl="0" indent="0" algn="ctr" rtl="0">
              <a:spcBef>
                <a:spcPts val="0"/>
              </a:spcBef>
              <a:buClr>
                <a:schemeClr val="dk2"/>
              </a:buClr>
              <a:buFont typeface="Gill Sans"/>
              <a:buNone/>
              <a:defRPr sz="3900" b="1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indent="0">
              <a:spcBef>
                <a:spcPts val="0"/>
              </a:spcBef>
              <a:buNone/>
              <a:defRPr sz="1100"/>
            </a:lvl2pPr>
            <a:lvl3pPr lvl="2" indent="0">
              <a:spcBef>
                <a:spcPts val="0"/>
              </a:spcBef>
              <a:buNone/>
              <a:defRPr sz="1100"/>
            </a:lvl3pPr>
            <a:lvl4pPr lvl="3" indent="0">
              <a:spcBef>
                <a:spcPts val="0"/>
              </a:spcBef>
              <a:buNone/>
              <a:defRPr sz="1100"/>
            </a:lvl4pPr>
            <a:lvl5pPr lvl="4" indent="0">
              <a:spcBef>
                <a:spcPts val="0"/>
              </a:spcBef>
              <a:buNone/>
              <a:defRPr sz="1100"/>
            </a:lvl5pPr>
            <a:lvl6pPr lvl="5" indent="0">
              <a:spcBef>
                <a:spcPts val="0"/>
              </a:spcBef>
              <a:buNone/>
              <a:defRPr sz="1100"/>
            </a:lvl6pPr>
            <a:lvl7pPr lvl="6" indent="0">
              <a:spcBef>
                <a:spcPts val="0"/>
              </a:spcBef>
              <a:buNone/>
              <a:defRPr sz="1100"/>
            </a:lvl7pPr>
            <a:lvl8pPr lvl="7" indent="0">
              <a:spcBef>
                <a:spcPts val="0"/>
              </a:spcBef>
              <a:buNone/>
              <a:defRPr sz="1100"/>
            </a:lvl8pPr>
            <a:lvl9pPr lvl="8" indent="0">
              <a:spcBef>
                <a:spcPts val="0"/>
              </a:spcBef>
              <a:buNone/>
              <a:defRPr sz="11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ubTitle" idx="1"/>
          </p:nvPr>
        </p:nvSpPr>
        <p:spPr>
          <a:xfrm>
            <a:off x="735267" y="3886200"/>
            <a:ext cx="7533105" cy="1752600"/>
          </a:xfrm>
          <a:prstGeom prst="rect">
            <a:avLst/>
          </a:prstGeom>
          <a:noFill/>
          <a:ln>
            <a:noFill/>
          </a:ln>
        </p:spPr>
        <p:txBody>
          <a:bodyPr lIns="57584" tIns="57584" rIns="57584" bIns="57584" anchor="t" anchorCtr="0"/>
          <a:lstStyle>
            <a:lvl1pPr marL="0" marR="0" lvl="0" indent="0" algn="ctr" rtl="0">
              <a:spcBef>
                <a:spcPts val="694"/>
              </a:spcBef>
              <a:buClr>
                <a:schemeClr val="dk2"/>
              </a:buClr>
              <a:buFont typeface="Arial"/>
              <a:buNone/>
              <a:defRPr sz="3500" b="1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511946" marR="0" lvl="1" indent="-13" algn="ctr" rtl="0">
              <a:spcBef>
                <a:spcPts val="448"/>
              </a:spcBef>
              <a:buClr>
                <a:srgbClr val="888888"/>
              </a:buClr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023891" marR="0" lvl="2" indent="-25" algn="ctr" rtl="0">
              <a:spcBef>
                <a:spcPts val="403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535839" marR="0" lvl="3" indent="-38" algn="ctr" rtl="0">
              <a:spcBef>
                <a:spcPts val="336"/>
              </a:spcBef>
              <a:buClr>
                <a:srgbClr val="888888"/>
              </a:buClr>
              <a:buFont typeface="Arial"/>
              <a:buNone/>
              <a:defRPr sz="17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047785" marR="0" lvl="4" indent="-52" algn="ctr" rtl="0">
              <a:spcBef>
                <a:spcPts val="269"/>
              </a:spcBef>
              <a:buClr>
                <a:srgbClr val="888888"/>
              </a:buClr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559730" marR="0" lvl="5" indent="-64" algn="ctr" rtl="0">
              <a:spcBef>
                <a:spcPts val="448"/>
              </a:spcBef>
              <a:buClr>
                <a:srgbClr val="888888"/>
              </a:buClr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071676" marR="0" lvl="6" indent="-76" algn="ctr" rtl="0">
              <a:spcBef>
                <a:spcPts val="448"/>
              </a:spcBef>
              <a:buClr>
                <a:srgbClr val="888888"/>
              </a:buClr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583621" marR="0" lvl="7" indent="-89" algn="ctr" rtl="0">
              <a:spcBef>
                <a:spcPts val="448"/>
              </a:spcBef>
              <a:buClr>
                <a:srgbClr val="888888"/>
              </a:buClr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095568" marR="0" lvl="8" indent="-102" algn="ctr" rtl="0">
              <a:spcBef>
                <a:spcPts val="448"/>
              </a:spcBef>
              <a:buClr>
                <a:srgbClr val="888888"/>
              </a:buClr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010400" y="4256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mtClean="0"/>
            </a:lvl1pPr>
          </a:lstStyle>
          <a:p>
            <a:fld id="{7AD96CEF-24A8-C74F-A613-1FCB7E72B116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60950" y="1024912"/>
            <a:ext cx="8662737" cy="1362074"/>
          </a:xfrm>
          <a:prstGeom prst="rect">
            <a:avLst/>
          </a:prstGeom>
          <a:noFill/>
          <a:ln>
            <a:noFill/>
          </a:ln>
        </p:spPr>
        <p:txBody>
          <a:bodyPr lIns="57584" tIns="57584" rIns="57584" bIns="57584" anchor="t" anchorCtr="0"/>
          <a:lstStyle>
            <a:lvl1pPr marL="0" marR="0" lvl="0" indent="0" algn="ctr" rtl="0">
              <a:spcBef>
                <a:spcPts val="0"/>
              </a:spcBef>
              <a:buClr>
                <a:schemeClr val="dk2"/>
              </a:buClr>
              <a:buFont typeface="Gill Sans"/>
              <a:buNone/>
              <a:defRPr sz="3900" b="1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indent="0">
              <a:spcBef>
                <a:spcPts val="0"/>
              </a:spcBef>
              <a:buNone/>
              <a:defRPr sz="1100"/>
            </a:lvl2pPr>
            <a:lvl3pPr lvl="2" indent="0">
              <a:spcBef>
                <a:spcPts val="0"/>
              </a:spcBef>
              <a:buNone/>
              <a:defRPr sz="1100"/>
            </a:lvl3pPr>
            <a:lvl4pPr lvl="3" indent="0">
              <a:spcBef>
                <a:spcPts val="0"/>
              </a:spcBef>
              <a:buNone/>
              <a:defRPr sz="1100"/>
            </a:lvl4pPr>
            <a:lvl5pPr lvl="4" indent="0">
              <a:spcBef>
                <a:spcPts val="0"/>
              </a:spcBef>
              <a:buNone/>
              <a:defRPr sz="1100"/>
            </a:lvl5pPr>
            <a:lvl6pPr lvl="5" indent="0">
              <a:spcBef>
                <a:spcPts val="0"/>
              </a:spcBef>
              <a:buNone/>
              <a:defRPr sz="1100"/>
            </a:lvl6pPr>
            <a:lvl7pPr lvl="6" indent="0">
              <a:spcBef>
                <a:spcPts val="0"/>
              </a:spcBef>
              <a:buNone/>
              <a:defRPr sz="1100"/>
            </a:lvl7pPr>
            <a:lvl8pPr lvl="7" indent="0">
              <a:spcBef>
                <a:spcPts val="0"/>
              </a:spcBef>
              <a:buNone/>
              <a:defRPr sz="1100"/>
            </a:lvl8pPr>
            <a:lvl9pPr lvl="8" indent="0">
              <a:spcBef>
                <a:spcPts val="0"/>
              </a:spcBef>
              <a:buNone/>
              <a:defRPr sz="11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722313" y="3689685"/>
            <a:ext cx="7772400" cy="717215"/>
          </a:xfrm>
          <a:prstGeom prst="rect">
            <a:avLst/>
          </a:prstGeom>
          <a:noFill/>
          <a:ln>
            <a:noFill/>
          </a:ln>
        </p:spPr>
        <p:txBody>
          <a:bodyPr lIns="57584" tIns="57584" rIns="57584" bIns="57584" anchor="b" anchorCtr="0"/>
          <a:lstStyle>
            <a:lvl1pPr marL="0" marR="0" lvl="0" indent="0" algn="ctr" rtl="0">
              <a:spcBef>
                <a:spcPts val="537"/>
              </a:spcBef>
              <a:buClr>
                <a:schemeClr val="dk2"/>
              </a:buClr>
              <a:buFont typeface="Arial"/>
              <a:buNone/>
              <a:defRPr sz="2700" b="1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511946" marR="0" lvl="1" indent="-13" algn="l" rtl="0">
              <a:spcBef>
                <a:spcPts val="403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023891" marR="0" lvl="2" indent="-25" algn="l" rtl="0">
              <a:spcBef>
                <a:spcPts val="358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535839" marR="0" lvl="3" indent="-38" algn="l" rtl="0">
              <a:spcBef>
                <a:spcPts val="314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047785" marR="0" lvl="4" indent="-52" algn="l" rtl="0">
              <a:spcBef>
                <a:spcPts val="314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559730" marR="0" lvl="5" indent="-64" algn="l" rtl="0">
              <a:spcBef>
                <a:spcPts val="314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071676" marR="0" lvl="6" indent="-76" algn="l" rtl="0">
              <a:spcBef>
                <a:spcPts val="314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583621" marR="0" lvl="7" indent="-89" algn="l" rtl="0">
              <a:spcBef>
                <a:spcPts val="314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095568" marR="0" lvl="8" indent="-102" algn="l" rtl="0">
              <a:spcBef>
                <a:spcPts val="314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010400" y="4256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mtClean="0"/>
            </a:lvl1pPr>
          </a:lstStyle>
          <a:p>
            <a:fld id="{7AD96CEF-24A8-C74F-A613-1FCB7E72B116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1" y="615485"/>
            <a:ext cx="8229600" cy="919629"/>
          </a:xfrm>
          <a:prstGeom prst="rect">
            <a:avLst/>
          </a:prstGeom>
          <a:noFill/>
          <a:ln>
            <a:noFill/>
          </a:ln>
        </p:spPr>
        <p:txBody>
          <a:bodyPr lIns="57584" tIns="57584" rIns="57584" bIns="57584" anchor="t" anchorCtr="0"/>
          <a:lstStyle>
            <a:lvl1pPr marL="0" marR="0" lvl="0" indent="0" algn="ctr" rtl="0">
              <a:spcBef>
                <a:spcPts val="0"/>
              </a:spcBef>
              <a:buClr>
                <a:schemeClr val="dk2"/>
              </a:buClr>
              <a:buFont typeface="Gill Sans"/>
              <a:buNone/>
              <a:defRPr sz="3600" b="0" i="0" u="none" strike="noStrike" cap="none">
                <a:solidFill>
                  <a:schemeClr val="dk2"/>
                </a:solidFill>
                <a:latin typeface="Callibri"/>
                <a:ea typeface="Gill Sans"/>
                <a:cs typeface="Callibri"/>
                <a:sym typeface="Gill Sans"/>
              </a:defRPr>
            </a:lvl1pPr>
            <a:lvl2pPr lvl="1" indent="0">
              <a:spcBef>
                <a:spcPts val="0"/>
              </a:spcBef>
              <a:buNone/>
              <a:defRPr sz="1100"/>
            </a:lvl2pPr>
            <a:lvl3pPr lvl="2" indent="0">
              <a:spcBef>
                <a:spcPts val="0"/>
              </a:spcBef>
              <a:buNone/>
              <a:defRPr sz="1100"/>
            </a:lvl3pPr>
            <a:lvl4pPr lvl="3" indent="0">
              <a:spcBef>
                <a:spcPts val="0"/>
              </a:spcBef>
              <a:buNone/>
              <a:defRPr sz="1100"/>
            </a:lvl4pPr>
            <a:lvl5pPr lvl="4" indent="0">
              <a:spcBef>
                <a:spcPts val="0"/>
              </a:spcBef>
              <a:buNone/>
              <a:defRPr sz="1100"/>
            </a:lvl5pPr>
            <a:lvl6pPr lvl="5" indent="0">
              <a:spcBef>
                <a:spcPts val="0"/>
              </a:spcBef>
              <a:buNone/>
              <a:defRPr sz="1100"/>
            </a:lvl6pPr>
            <a:lvl7pPr lvl="6" indent="0">
              <a:spcBef>
                <a:spcPts val="0"/>
              </a:spcBef>
              <a:buNone/>
              <a:defRPr sz="1100"/>
            </a:lvl7pPr>
            <a:lvl8pPr lvl="7" indent="0">
              <a:spcBef>
                <a:spcPts val="0"/>
              </a:spcBef>
              <a:buNone/>
              <a:defRPr sz="1100"/>
            </a:lvl8pPr>
            <a:lvl9pPr lvl="8" indent="0">
              <a:spcBef>
                <a:spcPts val="0"/>
              </a:spcBef>
              <a:buNone/>
              <a:defRPr sz="11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3"/>
          </a:xfrm>
          <a:prstGeom prst="rect">
            <a:avLst/>
          </a:prstGeom>
          <a:noFill/>
          <a:ln>
            <a:noFill/>
          </a:ln>
        </p:spPr>
        <p:txBody>
          <a:bodyPr lIns="57584" tIns="57584" rIns="57584" bIns="57584" anchor="b" anchorCtr="0"/>
          <a:lstStyle>
            <a:lvl1pPr marL="0" marR="0" lvl="0" indent="0" algn="ctr" rtl="0">
              <a:spcBef>
                <a:spcPts val="448"/>
              </a:spcBef>
              <a:buClr>
                <a:schemeClr val="dk2"/>
              </a:buClr>
              <a:buFont typeface="Arial"/>
              <a:buNone/>
              <a:defRPr sz="2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511946" marR="0" lvl="1" indent="-13" algn="l" rtl="0">
              <a:spcBef>
                <a:spcPts val="448"/>
              </a:spcBef>
              <a:buClr>
                <a:schemeClr val="dk2"/>
              </a:buClr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023891" marR="0" lvl="2" indent="-25" algn="l" rtl="0">
              <a:spcBef>
                <a:spcPts val="403"/>
              </a:spcBef>
              <a:buClr>
                <a:schemeClr val="dk2"/>
              </a:buClr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535839" marR="0" lvl="3" indent="-38" algn="l" rtl="0">
              <a:spcBef>
                <a:spcPts val="358"/>
              </a:spcBef>
              <a:buClr>
                <a:schemeClr val="dk2"/>
              </a:buClr>
              <a:buFont typeface="Arial"/>
              <a:buNone/>
              <a:defRPr sz="1800" b="1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047785" marR="0" lvl="4" indent="-52" algn="l" rtl="0">
              <a:spcBef>
                <a:spcPts val="358"/>
              </a:spcBef>
              <a:buClr>
                <a:schemeClr val="dk2"/>
              </a:buClr>
              <a:buFont typeface="Arial"/>
              <a:buNone/>
              <a:defRPr sz="1800" b="1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559730" marR="0" lvl="5" indent="-64" algn="l" rtl="0">
              <a:spcBef>
                <a:spcPts val="358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071676" marR="0" lvl="6" indent="-76" algn="l" rtl="0">
              <a:spcBef>
                <a:spcPts val="358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583621" marR="0" lvl="7" indent="-89" algn="l" rtl="0">
              <a:spcBef>
                <a:spcPts val="358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095568" marR="0" lvl="8" indent="-102" algn="l" rtl="0">
              <a:spcBef>
                <a:spcPts val="358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457200" y="2424141"/>
            <a:ext cx="4040188" cy="3951287"/>
          </a:xfrm>
          <a:prstGeom prst="rect">
            <a:avLst/>
          </a:prstGeom>
          <a:noFill/>
          <a:ln>
            <a:noFill/>
          </a:ln>
        </p:spPr>
        <p:txBody>
          <a:bodyPr lIns="57584" tIns="57584" rIns="57584" bIns="57584" anchor="t" anchorCtr="0"/>
          <a:lstStyle>
            <a:lvl1pPr marL="383961" marR="0" lvl="0" indent="-255978" algn="l" rtl="0">
              <a:spcBef>
                <a:spcPts val="403"/>
              </a:spcBef>
              <a:buClr>
                <a:schemeClr val="dk2"/>
              </a:buClr>
              <a:buSzPct val="100000"/>
              <a:buFont typeface="Arial"/>
              <a:buChar char="•"/>
              <a:defRPr sz="2000" b="1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831913" marR="0" lvl="1" indent="-206234" algn="l" rtl="0">
              <a:spcBef>
                <a:spcPts val="358"/>
              </a:spcBef>
              <a:buClr>
                <a:schemeClr val="dk2"/>
              </a:buClr>
              <a:buSzPct val="101571"/>
              <a:buFont typeface="Arial"/>
              <a:buChar char="–"/>
              <a:defRPr sz="1800" b="0" i="1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279864" marR="0" lvl="2" indent="-142252" algn="l" rtl="0">
              <a:spcBef>
                <a:spcPts val="358"/>
              </a:spcBef>
              <a:buClr>
                <a:schemeClr val="dk2"/>
              </a:buClr>
              <a:buSzPct val="101571"/>
              <a:buFont typeface="Arial"/>
              <a:buChar char="•"/>
              <a:defRPr sz="1800" b="0" i="1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791810" marR="0" lvl="3" indent="-142265" algn="l" rtl="0">
              <a:spcBef>
                <a:spcPts val="358"/>
              </a:spcBef>
              <a:buClr>
                <a:schemeClr val="dk2"/>
              </a:buClr>
              <a:buSzPct val="101571"/>
              <a:buFont typeface="Arial"/>
              <a:buChar char="–"/>
              <a:defRPr sz="1800" b="0" i="1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303757" marR="0" lvl="4" indent="-142279" algn="l" rtl="0">
              <a:spcBef>
                <a:spcPts val="358"/>
              </a:spcBef>
              <a:buClr>
                <a:schemeClr val="dk2"/>
              </a:buClr>
              <a:buSzPct val="101571"/>
              <a:buFont typeface="Arial"/>
              <a:buChar char="»"/>
              <a:defRPr sz="1800" b="0" i="1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815703" marR="0" lvl="5" indent="-142293" algn="l" rtl="0">
              <a:spcBef>
                <a:spcPts val="358"/>
              </a:spcBef>
              <a:buClr>
                <a:schemeClr val="dk1"/>
              </a:buClr>
              <a:buSzPct val="101571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327649" marR="0" lvl="6" indent="-142304" algn="l" rtl="0">
              <a:spcBef>
                <a:spcPts val="358"/>
              </a:spcBef>
              <a:buClr>
                <a:schemeClr val="dk1"/>
              </a:buClr>
              <a:buSzPct val="101571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839596" marR="0" lvl="7" indent="-142318" algn="l" rtl="0">
              <a:spcBef>
                <a:spcPts val="358"/>
              </a:spcBef>
              <a:buClr>
                <a:schemeClr val="dk1"/>
              </a:buClr>
              <a:buSzPct val="101571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351540" marR="0" lvl="8" indent="-142330" algn="l" rtl="0">
              <a:spcBef>
                <a:spcPts val="358"/>
              </a:spcBef>
              <a:buClr>
                <a:schemeClr val="dk1"/>
              </a:buClr>
              <a:buSzPct val="101571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Shape 32"/>
          <p:cNvSpPr txBox="1">
            <a:spLocks noGrp="1"/>
          </p:cNvSpPr>
          <p:nvPr>
            <p:ph type="body" idx="3"/>
          </p:nvPr>
        </p:nvSpPr>
        <p:spPr>
          <a:xfrm>
            <a:off x="4645030" y="1535114"/>
            <a:ext cx="4041775" cy="639763"/>
          </a:xfrm>
          <a:prstGeom prst="rect">
            <a:avLst/>
          </a:prstGeom>
          <a:noFill/>
          <a:ln>
            <a:noFill/>
          </a:ln>
        </p:spPr>
        <p:txBody>
          <a:bodyPr lIns="57584" tIns="57584" rIns="57584" bIns="57584" anchor="b" anchorCtr="0"/>
          <a:lstStyle>
            <a:lvl1pPr marL="0" marR="0" lvl="0" indent="0" algn="ctr" rtl="0">
              <a:spcBef>
                <a:spcPts val="448"/>
              </a:spcBef>
              <a:buClr>
                <a:schemeClr val="dk2"/>
              </a:buClr>
              <a:buFont typeface="Arial"/>
              <a:buNone/>
              <a:defRPr sz="2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511946" marR="0" lvl="1" indent="-13" algn="l" rtl="0">
              <a:spcBef>
                <a:spcPts val="448"/>
              </a:spcBef>
              <a:buClr>
                <a:schemeClr val="dk2"/>
              </a:buClr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023891" marR="0" lvl="2" indent="-25" algn="l" rtl="0">
              <a:spcBef>
                <a:spcPts val="403"/>
              </a:spcBef>
              <a:buClr>
                <a:schemeClr val="dk2"/>
              </a:buClr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535839" marR="0" lvl="3" indent="-38" algn="l" rtl="0">
              <a:spcBef>
                <a:spcPts val="358"/>
              </a:spcBef>
              <a:buClr>
                <a:schemeClr val="dk2"/>
              </a:buClr>
              <a:buFont typeface="Arial"/>
              <a:buNone/>
              <a:defRPr sz="1800" b="1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047785" marR="0" lvl="4" indent="-52" algn="l" rtl="0">
              <a:spcBef>
                <a:spcPts val="358"/>
              </a:spcBef>
              <a:buClr>
                <a:schemeClr val="dk2"/>
              </a:buClr>
              <a:buFont typeface="Arial"/>
              <a:buNone/>
              <a:defRPr sz="1800" b="1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559730" marR="0" lvl="5" indent="-64" algn="l" rtl="0">
              <a:spcBef>
                <a:spcPts val="358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071676" marR="0" lvl="6" indent="-76" algn="l" rtl="0">
              <a:spcBef>
                <a:spcPts val="358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583621" marR="0" lvl="7" indent="-89" algn="l" rtl="0">
              <a:spcBef>
                <a:spcPts val="358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095568" marR="0" lvl="8" indent="-102" algn="l" rtl="0">
              <a:spcBef>
                <a:spcPts val="358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Shape 33"/>
          <p:cNvSpPr txBox="1">
            <a:spLocks noGrp="1"/>
          </p:cNvSpPr>
          <p:nvPr>
            <p:ph type="body" idx="4"/>
          </p:nvPr>
        </p:nvSpPr>
        <p:spPr>
          <a:xfrm>
            <a:off x="4645027" y="2424141"/>
            <a:ext cx="4041775" cy="3951287"/>
          </a:xfrm>
          <a:prstGeom prst="rect">
            <a:avLst/>
          </a:prstGeom>
          <a:noFill/>
          <a:ln>
            <a:noFill/>
          </a:ln>
        </p:spPr>
        <p:txBody>
          <a:bodyPr lIns="57584" tIns="57584" rIns="57584" bIns="57584" anchor="t" anchorCtr="0"/>
          <a:lstStyle>
            <a:lvl1pPr marL="383961" marR="0" lvl="0" indent="-255978" algn="l" rtl="0">
              <a:spcBef>
                <a:spcPts val="403"/>
              </a:spcBef>
              <a:buClr>
                <a:schemeClr val="dk2"/>
              </a:buClr>
              <a:buSzPct val="100000"/>
              <a:buFont typeface="Arial"/>
              <a:buChar char="•"/>
              <a:defRPr sz="2000" b="1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831913" marR="0" lvl="1" indent="-206234" algn="l" rtl="0">
              <a:spcBef>
                <a:spcPts val="358"/>
              </a:spcBef>
              <a:buClr>
                <a:schemeClr val="dk2"/>
              </a:buClr>
              <a:buSzPct val="101571"/>
              <a:buFont typeface="Arial"/>
              <a:buChar char="–"/>
              <a:defRPr sz="1800" b="0" i="1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279864" marR="0" lvl="2" indent="-142252" algn="l" rtl="0">
              <a:spcBef>
                <a:spcPts val="358"/>
              </a:spcBef>
              <a:buClr>
                <a:schemeClr val="dk2"/>
              </a:buClr>
              <a:buSzPct val="101571"/>
              <a:buFont typeface="Arial"/>
              <a:buChar char="•"/>
              <a:defRPr sz="1800" b="0" i="1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791810" marR="0" lvl="3" indent="-142265" algn="l" rtl="0">
              <a:spcBef>
                <a:spcPts val="358"/>
              </a:spcBef>
              <a:buClr>
                <a:schemeClr val="dk2"/>
              </a:buClr>
              <a:buSzPct val="101571"/>
              <a:buFont typeface="Arial"/>
              <a:buChar char="–"/>
              <a:defRPr sz="1800" b="0" i="1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303757" marR="0" lvl="4" indent="-142279" algn="l" rtl="0">
              <a:spcBef>
                <a:spcPts val="358"/>
              </a:spcBef>
              <a:buClr>
                <a:schemeClr val="dk2"/>
              </a:buClr>
              <a:buSzPct val="101571"/>
              <a:buFont typeface="Arial"/>
              <a:buChar char="»"/>
              <a:defRPr sz="1800" b="0" i="1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815703" marR="0" lvl="5" indent="-142293" algn="l" rtl="0">
              <a:spcBef>
                <a:spcPts val="358"/>
              </a:spcBef>
              <a:buClr>
                <a:schemeClr val="dk1"/>
              </a:buClr>
              <a:buSzPct val="101571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327649" marR="0" lvl="6" indent="-142304" algn="l" rtl="0">
              <a:spcBef>
                <a:spcPts val="358"/>
              </a:spcBef>
              <a:buClr>
                <a:schemeClr val="dk1"/>
              </a:buClr>
              <a:buSzPct val="101571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839596" marR="0" lvl="7" indent="-142318" algn="l" rtl="0">
              <a:spcBef>
                <a:spcPts val="358"/>
              </a:spcBef>
              <a:buClr>
                <a:schemeClr val="dk1"/>
              </a:buClr>
              <a:buSzPct val="101571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351540" marR="0" lvl="8" indent="-142330" algn="l" rtl="0">
              <a:spcBef>
                <a:spcPts val="358"/>
              </a:spcBef>
              <a:buClr>
                <a:schemeClr val="dk1"/>
              </a:buClr>
              <a:buSzPct val="101571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7010400" y="4256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mtClean="0"/>
            </a:lvl1pPr>
          </a:lstStyle>
          <a:p>
            <a:fld id="{7AD96CEF-24A8-C74F-A613-1FCB7E72B116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457201" y="957824"/>
            <a:ext cx="8229600" cy="919629"/>
          </a:xfrm>
          <a:prstGeom prst="rect">
            <a:avLst/>
          </a:prstGeom>
          <a:noFill/>
          <a:ln>
            <a:noFill/>
          </a:ln>
        </p:spPr>
        <p:txBody>
          <a:bodyPr lIns="57584" tIns="57584" rIns="57584" bIns="57584" anchor="ctr" anchorCtr="0"/>
          <a:lstStyle>
            <a:lvl1pPr>
              <a:defRPr sz="3400" b="1">
                <a:solidFill>
                  <a:schemeClr val="dk2"/>
                </a:solidFill>
                <a:latin typeface="Gill Sans"/>
                <a:ea typeface="Gill Sans"/>
                <a:cs typeface="Gill Sans"/>
              </a:defRPr>
            </a:lvl1pPr>
          </a:lstStyle>
          <a:p>
            <a:pPr marL="0" lvl="0" indent="0" algn="ctr">
              <a:buClr>
                <a:schemeClr val="dk2"/>
              </a:buClr>
              <a:buFont typeface="Gill Sans"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010400" y="4256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mtClean="0"/>
            </a:lvl1pPr>
          </a:lstStyle>
          <a:p>
            <a:fld id="{7AD96CEF-24A8-C74F-A613-1FCB7E72B116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4" y="666730"/>
            <a:ext cx="3008313" cy="928790"/>
          </a:xfrm>
          <a:prstGeom prst="rect">
            <a:avLst/>
          </a:prstGeom>
          <a:noFill/>
          <a:ln>
            <a:noFill/>
          </a:ln>
        </p:spPr>
        <p:txBody>
          <a:bodyPr lIns="57584" tIns="57584" rIns="57584" bIns="57584" anchor="b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Gill Sans"/>
              <a:buNone/>
              <a:defRPr sz="20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indent="0">
              <a:spcBef>
                <a:spcPts val="0"/>
              </a:spcBef>
              <a:buNone/>
              <a:defRPr sz="1100"/>
            </a:lvl2pPr>
            <a:lvl3pPr lvl="2" indent="0">
              <a:spcBef>
                <a:spcPts val="0"/>
              </a:spcBef>
              <a:buNone/>
              <a:defRPr sz="1100"/>
            </a:lvl3pPr>
            <a:lvl4pPr lvl="3" indent="0">
              <a:spcBef>
                <a:spcPts val="0"/>
              </a:spcBef>
              <a:buNone/>
              <a:defRPr sz="1100"/>
            </a:lvl4pPr>
            <a:lvl5pPr lvl="4" indent="0">
              <a:spcBef>
                <a:spcPts val="0"/>
              </a:spcBef>
              <a:buNone/>
              <a:defRPr sz="1100"/>
            </a:lvl5pPr>
            <a:lvl6pPr lvl="5" indent="0">
              <a:spcBef>
                <a:spcPts val="0"/>
              </a:spcBef>
              <a:buNone/>
              <a:defRPr sz="1100"/>
            </a:lvl6pPr>
            <a:lvl7pPr lvl="6" indent="0">
              <a:spcBef>
                <a:spcPts val="0"/>
              </a:spcBef>
              <a:buNone/>
              <a:defRPr sz="1100"/>
            </a:lvl7pPr>
            <a:lvl8pPr lvl="7" indent="0">
              <a:spcBef>
                <a:spcPts val="0"/>
              </a:spcBef>
              <a:buNone/>
              <a:defRPr sz="1100"/>
            </a:lvl8pPr>
            <a:lvl9pPr lvl="8" indent="0">
              <a:spcBef>
                <a:spcPts val="0"/>
              </a:spcBef>
              <a:buNone/>
              <a:defRPr sz="11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3575049" y="666733"/>
            <a:ext cx="5111749" cy="5619854"/>
          </a:xfrm>
          <a:prstGeom prst="rect">
            <a:avLst/>
          </a:prstGeom>
          <a:noFill/>
          <a:ln>
            <a:noFill/>
          </a:ln>
        </p:spPr>
        <p:txBody>
          <a:bodyPr lIns="57584" tIns="57584" rIns="57584" bIns="57584" anchor="t" anchorCtr="0"/>
          <a:lstStyle>
            <a:lvl1pPr marL="383961" marR="0" lvl="0" indent="-184866" algn="l" rtl="0">
              <a:spcBef>
                <a:spcPts val="627"/>
              </a:spcBef>
              <a:buClr>
                <a:schemeClr val="dk2"/>
              </a:buClr>
              <a:buSzPct val="99560"/>
              <a:buFont typeface="Arial"/>
              <a:buChar char="•"/>
              <a:defRPr sz="31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831913" marR="0" lvl="1" indent="-120885" algn="l" rtl="0">
              <a:spcBef>
                <a:spcPts val="627"/>
              </a:spcBef>
              <a:buClr>
                <a:schemeClr val="dk2"/>
              </a:buClr>
              <a:buSzPct val="99560"/>
              <a:buFont typeface="Arial"/>
              <a:buChar char="–"/>
              <a:defRPr sz="3100" b="0" i="1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279864" marR="0" lvl="2" indent="-85339" algn="l" rtl="0">
              <a:spcBef>
                <a:spcPts val="537"/>
              </a:spcBef>
              <a:buClr>
                <a:schemeClr val="dk2"/>
              </a:buClr>
              <a:buSzPct val="99232"/>
              <a:buFont typeface="Arial"/>
              <a:buChar char="•"/>
              <a:defRPr sz="2700" b="0" i="1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791810" marR="0" lvl="3" indent="-113789" algn="l" rtl="0">
              <a:spcBef>
                <a:spcPts val="448"/>
              </a:spcBef>
              <a:buClr>
                <a:schemeClr val="dk2"/>
              </a:buClr>
              <a:buSzPct val="98777"/>
              <a:buFont typeface="Arial"/>
              <a:buChar char="–"/>
              <a:defRPr sz="2200" b="0" i="1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303757" marR="0" lvl="4" indent="-113802" algn="l" rtl="0">
              <a:spcBef>
                <a:spcPts val="448"/>
              </a:spcBef>
              <a:buClr>
                <a:schemeClr val="dk2"/>
              </a:buClr>
              <a:buSzPct val="98777"/>
              <a:buFont typeface="Arial"/>
              <a:buChar char="»"/>
              <a:defRPr sz="2200" b="0" i="1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815703" marR="0" lvl="5" indent="-113816" algn="l" rtl="0">
              <a:spcBef>
                <a:spcPts val="448"/>
              </a:spcBef>
              <a:buClr>
                <a:schemeClr val="dk1"/>
              </a:buClr>
              <a:buSzPct val="98777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327649" marR="0" lvl="6" indent="-113828" algn="l" rtl="0">
              <a:spcBef>
                <a:spcPts val="448"/>
              </a:spcBef>
              <a:buClr>
                <a:schemeClr val="dk1"/>
              </a:buClr>
              <a:buSzPct val="98777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839596" marR="0" lvl="7" indent="-113842" algn="l" rtl="0">
              <a:spcBef>
                <a:spcPts val="448"/>
              </a:spcBef>
              <a:buClr>
                <a:schemeClr val="dk1"/>
              </a:buClr>
              <a:buSzPct val="98777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351540" marR="0" lvl="8" indent="-113853" algn="l" rtl="0">
              <a:spcBef>
                <a:spcPts val="448"/>
              </a:spcBef>
              <a:buClr>
                <a:schemeClr val="dk1"/>
              </a:buClr>
              <a:buSzPct val="98777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57204" y="1595525"/>
            <a:ext cx="3008313" cy="4691062"/>
          </a:xfrm>
          <a:prstGeom prst="rect">
            <a:avLst/>
          </a:prstGeom>
          <a:noFill/>
          <a:ln>
            <a:noFill/>
          </a:ln>
        </p:spPr>
        <p:txBody>
          <a:bodyPr lIns="57584" tIns="57584" rIns="57584" bIns="57584" anchor="t" anchorCtr="0"/>
          <a:lstStyle>
            <a:lvl1pPr marL="0" marR="0" lvl="0" indent="0" algn="l" rtl="0">
              <a:spcBef>
                <a:spcPts val="314"/>
              </a:spcBef>
              <a:buClr>
                <a:schemeClr val="dk2"/>
              </a:buClr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511946" marR="0" lvl="1" indent="-13" algn="l" rtl="0">
              <a:spcBef>
                <a:spcPts val="269"/>
              </a:spcBef>
              <a:buClr>
                <a:schemeClr val="dk2"/>
              </a:buClr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023891" marR="0" lvl="2" indent="-25" algn="l" rtl="0">
              <a:spcBef>
                <a:spcPts val="224"/>
              </a:spcBef>
              <a:buClr>
                <a:schemeClr val="dk2"/>
              </a:buClr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535839" marR="0" lvl="3" indent="-38" algn="l" rtl="0">
              <a:spcBef>
                <a:spcPts val="202"/>
              </a:spcBef>
              <a:buClr>
                <a:schemeClr val="dk2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047785" marR="0" lvl="4" indent="-52" algn="l" rtl="0">
              <a:spcBef>
                <a:spcPts val="202"/>
              </a:spcBef>
              <a:buClr>
                <a:schemeClr val="dk2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559730" marR="0" lvl="5" indent="-64" algn="l" rtl="0">
              <a:spcBef>
                <a:spcPts val="202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071676" marR="0" lvl="6" indent="-76" algn="l" rtl="0">
              <a:spcBef>
                <a:spcPts val="202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583621" marR="0" lvl="7" indent="-89" algn="l" rtl="0">
              <a:spcBef>
                <a:spcPts val="202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095568" marR="0" lvl="8" indent="-102" algn="l" rtl="0">
              <a:spcBef>
                <a:spcPts val="202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010400" y="4256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mtClean="0"/>
            </a:lvl1pPr>
          </a:lstStyle>
          <a:p>
            <a:fld id="{7AD96CEF-24A8-C74F-A613-1FCB7E72B116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  <a:prstGeom prst="rect">
            <a:avLst/>
          </a:prstGeom>
          <a:noFill/>
          <a:ln>
            <a:noFill/>
          </a:ln>
        </p:spPr>
        <p:txBody>
          <a:bodyPr lIns="57584" tIns="57584" rIns="57584" bIns="57584" anchor="b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Gill Sans"/>
              <a:buNone/>
              <a:defRPr sz="2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indent="0">
              <a:spcBef>
                <a:spcPts val="0"/>
              </a:spcBef>
              <a:buNone/>
              <a:defRPr sz="1100"/>
            </a:lvl2pPr>
            <a:lvl3pPr lvl="2" indent="0">
              <a:spcBef>
                <a:spcPts val="0"/>
              </a:spcBef>
              <a:buNone/>
              <a:defRPr sz="1100"/>
            </a:lvl3pPr>
            <a:lvl4pPr lvl="3" indent="0">
              <a:spcBef>
                <a:spcPts val="0"/>
              </a:spcBef>
              <a:buNone/>
              <a:defRPr sz="1100"/>
            </a:lvl4pPr>
            <a:lvl5pPr lvl="4" indent="0">
              <a:spcBef>
                <a:spcPts val="0"/>
              </a:spcBef>
              <a:buNone/>
              <a:defRPr sz="1100"/>
            </a:lvl5pPr>
            <a:lvl6pPr lvl="5" indent="0">
              <a:spcBef>
                <a:spcPts val="0"/>
              </a:spcBef>
              <a:buNone/>
              <a:defRPr sz="1100"/>
            </a:lvl6pPr>
            <a:lvl7pPr lvl="6" indent="0">
              <a:spcBef>
                <a:spcPts val="0"/>
              </a:spcBef>
              <a:buNone/>
              <a:defRPr sz="1100"/>
            </a:lvl7pPr>
            <a:lvl8pPr lvl="7" indent="0">
              <a:spcBef>
                <a:spcPts val="0"/>
              </a:spcBef>
              <a:buNone/>
              <a:defRPr sz="1100"/>
            </a:lvl8pPr>
            <a:lvl9pPr lvl="8" indent="0">
              <a:spcBef>
                <a:spcPts val="0"/>
              </a:spcBef>
              <a:buNone/>
              <a:defRPr sz="11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pic" idx="2"/>
          </p:nvPr>
        </p:nvSpPr>
        <p:spPr>
          <a:xfrm>
            <a:off x="1792288" y="612776"/>
            <a:ext cx="5486400" cy="4114799"/>
          </a:xfrm>
          <a:prstGeom prst="rect">
            <a:avLst/>
          </a:prstGeom>
          <a:noFill/>
          <a:ln>
            <a:noFill/>
          </a:ln>
        </p:spPr>
        <p:txBody>
          <a:bodyPr lIns="57584" tIns="57584" rIns="57584" bIns="57584" anchor="t" anchorCtr="0"/>
          <a:lstStyle>
            <a:lvl1pPr marL="0" marR="0" lvl="0" indent="0" algn="l" rtl="0">
              <a:spcBef>
                <a:spcPts val="717"/>
              </a:spcBef>
              <a:buClr>
                <a:schemeClr val="dk2"/>
              </a:buClr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511946" marR="0" lvl="1" indent="-13" algn="l" rtl="0">
              <a:spcBef>
                <a:spcPts val="627"/>
              </a:spcBef>
              <a:buClr>
                <a:schemeClr val="dk2"/>
              </a:buClr>
              <a:buFont typeface="Arial"/>
              <a:buNone/>
              <a:defRPr sz="31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023891" marR="0" lvl="2" indent="-25" algn="l" rtl="0">
              <a:spcBef>
                <a:spcPts val="537"/>
              </a:spcBef>
              <a:buClr>
                <a:schemeClr val="dk2"/>
              </a:buClr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535839" marR="0" lvl="3" indent="-38" algn="l" rtl="0">
              <a:spcBef>
                <a:spcPts val="448"/>
              </a:spcBef>
              <a:buClr>
                <a:schemeClr val="dk2"/>
              </a:buClr>
              <a:buFont typeface="Arial"/>
              <a:buNone/>
              <a:defRPr sz="2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047785" marR="0" lvl="4" indent="-52" algn="l" rtl="0">
              <a:spcBef>
                <a:spcPts val="448"/>
              </a:spcBef>
              <a:buClr>
                <a:schemeClr val="dk2"/>
              </a:buClr>
              <a:buFont typeface="Arial"/>
              <a:buNone/>
              <a:defRPr sz="2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559730" marR="0" lvl="5" indent="-64" algn="l" rtl="0">
              <a:spcBef>
                <a:spcPts val="448"/>
              </a:spcBef>
              <a:buClr>
                <a:schemeClr val="dk1"/>
              </a:buClr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071676" marR="0" lvl="6" indent="-76" algn="l" rtl="0">
              <a:spcBef>
                <a:spcPts val="448"/>
              </a:spcBef>
              <a:buClr>
                <a:schemeClr val="dk1"/>
              </a:buClr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583621" marR="0" lvl="7" indent="-89" algn="l" rtl="0">
              <a:spcBef>
                <a:spcPts val="448"/>
              </a:spcBef>
              <a:buClr>
                <a:schemeClr val="dk1"/>
              </a:buClr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095568" marR="0" lvl="8" indent="-102" algn="l" rtl="0">
              <a:spcBef>
                <a:spcPts val="448"/>
              </a:spcBef>
              <a:buClr>
                <a:schemeClr val="dk1"/>
              </a:buClr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1792288" y="5367341"/>
            <a:ext cx="5486400" cy="804863"/>
          </a:xfrm>
          <a:prstGeom prst="rect">
            <a:avLst/>
          </a:prstGeom>
          <a:noFill/>
          <a:ln>
            <a:noFill/>
          </a:ln>
        </p:spPr>
        <p:txBody>
          <a:bodyPr lIns="57584" tIns="57584" rIns="57584" bIns="57584" anchor="t" anchorCtr="0"/>
          <a:lstStyle>
            <a:lvl1pPr marL="0" marR="0" lvl="0" indent="0" algn="l" rtl="0">
              <a:spcBef>
                <a:spcPts val="314"/>
              </a:spcBef>
              <a:buClr>
                <a:schemeClr val="dk2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511946" marR="0" lvl="1" indent="-13" algn="l" rtl="0">
              <a:spcBef>
                <a:spcPts val="269"/>
              </a:spcBef>
              <a:buClr>
                <a:schemeClr val="dk2"/>
              </a:buClr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023891" marR="0" lvl="2" indent="-25" algn="l" rtl="0">
              <a:spcBef>
                <a:spcPts val="224"/>
              </a:spcBef>
              <a:buClr>
                <a:schemeClr val="dk2"/>
              </a:buClr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535839" marR="0" lvl="3" indent="-38" algn="l" rtl="0">
              <a:spcBef>
                <a:spcPts val="202"/>
              </a:spcBef>
              <a:buClr>
                <a:schemeClr val="dk2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047785" marR="0" lvl="4" indent="-52" algn="l" rtl="0">
              <a:spcBef>
                <a:spcPts val="202"/>
              </a:spcBef>
              <a:buClr>
                <a:schemeClr val="dk2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559730" marR="0" lvl="5" indent="-64" algn="l" rtl="0">
              <a:spcBef>
                <a:spcPts val="202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071676" marR="0" lvl="6" indent="-76" algn="l" rtl="0">
              <a:spcBef>
                <a:spcPts val="202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583621" marR="0" lvl="7" indent="-89" algn="l" rtl="0">
              <a:spcBef>
                <a:spcPts val="202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095568" marR="0" lvl="8" indent="-102" algn="l" rtl="0">
              <a:spcBef>
                <a:spcPts val="202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010400" y="4256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mtClean="0"/>
            </a:lvl1pPr>
          </a:lstStyle>
          <a:p>
            <a:fld id="{7AD96CEF-24A8-C74F-A613-1FCB7E72B116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48817" y="665051"/>
            <a:ext cx="8432800" cy="935790"/>
          </a:xfrm>
          <a:prstGeom prst="rect">
            <a:avLst/>
          </a:prstGeom>
          <a:noFill/>
          <a:ln>
            <a:noFill/>
          </a:ln>
        </p:spPr>
        <p:txBody>
          <a:bodyPr lIns="57584" tIns="57584" rIns="57584" bIns="57584" anchor="ctr" anchorCtr="0"/>
          <a:lstStyle>
            <a:lvl1pPr algn="ctr">
              <a:defRPr sz="3200" b="1" dirty="0">
                <a:solidFill>
                  <a:schemeClr val="dk2"/>
                </a:solidFill>
                <a:latin typeface="Gill Sans"/>
                <a:ea typeface="Gill Sans"/>
                <a:cs typeface="Gill Sans"/>
              </a:defRPr>
            </a:lvl1pPr>
          </a:lstStyle>
          <a:p>
            <a:pPr marL="0" lvl="0" indent="0" algn="ctr">
              <a:buClr>
                <a:schemeClr val="dk2"/>
              </a:buClr>
              <a:buFont typeface="Gill Sans"/>
            </a:pPr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1" y="1643200"/>
            <a:ext cx="8229600" cy="4391281"/>
          </a:xfrm>
          <a:prstGeom prst="rect">
            <a:avLst/>
          </a:prstGeom>
          <a:noFill/>
          <a:ln>
            <a:noFill/>
          </a:ln>
        </p:spPr>
        <p:txBody>
          <a:bodyPr lIns="57584" tIns="57584" rIns="57584" bIns="57584" anchor="t" anchorCtr="0"/>
          <a:lstStyle>
            <a:lvl1pPr marL="383961" marR="0" lvl="0" indent="-206183" algn="l" rtl="0">
              <a:spcBef>
                <a:spcPts val="560"/>
              </a:spcBef>
              <a:buClr>
                <a:schemeClr val="dk2"/>
              </a:buClr>
              <a:buSzPct val="101022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831913" marR="0" lvl="1" indent="-177758" algn="l" rtl="0">
              <a:spcBef>
                <a:spcPts val="448"/>
              </a:spcBef>
              <a:buClr>
                <a:schemeClr val="dk2"/>
              </a:buClr>
              <a:buSzPct val="98777"/>
              <a:buFont typeface="Arial"/>
              <a:buChar char="–"/>
              <a:defRPr sz="2200" b="0" i="1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279864" marR="0" lvl="2" indent="-128015" algn="l" rtl="0">
              <a:spcBef>
                <a:spcPts val="403"/>
              </a:spcBef>
              <a:buClr>
                <a:schemeClr val="dk2"/>
              </a:buClr>
              <a:buSzPct val="100000"/>
              <a:buFont typeface="Arial"/>
              <a:buChar char="•"/>
              <a:defRPr sz="2000" b="0" i="1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791810" marR="0" lvl="3" indent="-149344" algn="l" rtl="0">
              <a:spcBef>
                <a:spcPts val="336"/>
              </a:spcBef>
              <a:buClr>
                <a:schemeClr val="dk2"/>
              </a:buClr>
              <a:buSzPct val="98777"/>
              <a:buFont typeface="Arial"/>
              <a:buChar char="–"/>
              <a:defRPr sz="1700" b="0" i="1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303757" marR="0" lvl="4" indent="-170715" algn="l" rtl="0">
              <a:spcBef>
                <a:spcPts val="269"/>
              </a:spcBef>
              <a:buClr>
                <a:schemeClr val="dk2"/>
              </a:buClr>
              <a:buSzPct val="101571"/>
              <a:buFont typeface="Arial"/>
              <a:buChar char="»"/>
              <a:defRPr sz="1300" b="0" i="1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815703" marR="0" lvl="5" indent="-113816" algn="l" rtl="0">
              <a:spcBef>
                <a:spcPts val="448"/>
              </a:spcBef>
              <a:buClr>
                <a:schemeClr val="dk1"/>
              </a:buClr>
              <a:buSzPct val="98777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327649" marR="0" lvl="6" indent="-113828" algn="l" rtl="0">
              <a:spcBef>
                <a:spcPts val="448"/>
              </a:spcBef>
              <a:buClr>
                <a:schemeClr val="dk1"/>
              </a:buClr>
              <a:buSzPct val="98777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839596" marR="0" lvl="7" indent="-113842" algn="l" rtl="0">
              <a:spcBef>
                <a:spcPts val="448"/>
              </a:spcBef>
              <a:buClr>
                <a:schemeClr val="dk1"/>
              </a:buClr>
              <a:buSzPct val="98777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351540" marR="0" lvl="8" indent="-113853" algn="l" rtl="0">
              <a:spcBef>
                <a:spcPts val="448"/>
              </a:spcBef>
              <a:buClr>
                <a:schemeClr val="dk1"/>
              </a:buClr>
              <a:buSzPct val="98777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010400" y="4256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mtClean="0"/>
            </a:lvl1pPr>
          </a:lstStyle>
          <a:p>
            <a:fld id="{7AD96CEF-24A8-C74F-A613-1FCB7E72B116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66789548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hape 11" descr="Top_Bar_Background.png"/>
          <p:cNvPicPr preferRelativeResize="0"/>
          <p:nvPr/>
        </p:nvPicPr>
        <p:blipFill rotWithShape="1">
          <a:blip r:embed="rId9">
            <a:alphaModFix/>
          </a:blip>
          <a:srcRect t="-185" r="6086" b="-1"/>
          <a:stretch/>
        </p:blipFill>
        <p:spPr>
          <a:xfrm>
            <a:off x="324" y="-35996"/>
            <a:ext cx="9155328" cy="6870694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457201" y="1600201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lIns="57584" tIns="57584" rIns="57584" bIns="57584" anchor="t" anchorCtr="0"/>
          <a:lstStyle>
            <a:lvl1pPr marL="609617" marR="0" lvl="0" indent="-327359" algn="l" rtl="0">
              <a:spcBef>
                <a:spcPts val="889"/>
              </a:spcBef>
              <a:buClr>
                <a:schemeClr val="dk2"/>
              </a:buClr>
              <a:buSzPct val="101022"/>
              <a:buFont typeface="Arial"/>
              <a:buChar char="•"/>
              <a:defRPr sz="4445" b="1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320834" marR="0" lvl="1" indent="-282228" algn="l" rtl="0">
              <a:spcBef>
                <a:spcPts val="711"/>
              </a:spcBef>
              <a:buClr>
                <a:schemeClr val="dk2"/>
              </a:buClr>
              <a:buSzPct val="98777"/>
              <a:buFont typeface="Arial"/>
              <a:buChar char="–"/>
              <a:defRPr sz="3556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2032050" marR="0" lvl="2" indent="-203250" algn="l" rtl="0">
              <a:spcBef>
                <a:spcPts val="640"/>
              </a:spcBef>
              <a:buClr>
                <a:schemeClr val="dk2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2844871" marR="0" lvl="3" indent="-237116" algn="l" rtl="0">
              <a:spcBef>
                <a:spcPts val="533"/>
              </a:spcBef>
              <a:buClr>
                <a:schemeClr val="dk2"/>
              </a:buClr>
              <a:buSzPct val="98777"/>
              <a:buFont typeface="Arial"/>
              <a:buChar char="–"/>
              <a:defRPr sz="2667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3657691" marR="0" lvl="4" indent="-271046" algn="l" rtl="0">
              <a:spcBef>
                <a:spcPts val="427"/>
              </a:spcBef>
              <a:buClr>
                <a:schemeClr val="dk2"/>
              </a:buClr>
              <a:buSzPct val="101571"/>
              <a:buFont typeface="Arial"/>
              <a:buChar char="»"/>
              <a:defRPr sz="2133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4470513" marR="0" lvl="5" indent="-180707" algn="l" rtl="0">
              <a:spcBef>
                <a:spcPts val="711"/>
              </a:spcBef>
              <a:buClr>
                <a:schemeClr val="dk1"/>
              </a:buClr>
              <a:buSzPct val="98777"/>
              <a:buFont typeface="Arial"/>
              <a:buChar char="•"/>
              <a:defRPr sz="3556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5283332" marR="0" lvl="6" indent="-180726" algn="l" rtl="0">
              <a:spcBef>
                <a:spcPts val="711"/>
              </a:spcBef>
              <a:buClr>
                <a:schemeClr val="dk1"/>
              </a:buClr>
              <a:buSzPct val="98777"/>
              <a:buFont typeface="Arial"/>
              <a:buChar char="•"/>
              <a:defRPr sz="3556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6096153" marR="0" lvl="7" indent="-180747" algn="l" rtl="0">
              <a:spcBef>
                <a:spcPts val="711"/>
              </a:spcBef>
              <a:buClr>
                <a:schemeClr val="dk1"/>
              </a:buClr>
              <a:buSzPct val="98777"/>
              <a:buFont typeface="Arial"/>
              <a:buChar char="•"/>
              <a:defRPr sz="3556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908972" marR="0" lvl="8" indent="-180765" algn="l" rtl="0">
              <a:spcBef>
                <a:spcPts val="711"/>
              </a:spcBef>
              <a:buClr>
                <a:schemeClr val="dk1"/>
              </a:buClr>
              <a:buSzPct val="98777"/>
              <a:buFont typeface="Arial"/>
              <a:buChar char="•"/>
              <a:defRPr sz="3556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/>
          <p:nvPr/>
        </p:nvSpPr>
        <p:spPr>
          <a:xfrm>
            <a:off x="903072" y="42569"/>
            <a:ext cx="4783162" cy="422423"/>
          </a:xfrm>
          <a:prstGeom prst="rect">
            <a:avLst/>
          </a:prstGeom>
          <a:noFill/>
          <a:ln>
            <a:noFill/>
          </a:ln>
        </p:spPr>
        <p:txBody>
          <a:bodyPr lIns="57584" tIns="28783" rIns="57584" bIns="28783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sz="1300" b="0" i="0" u="none" strike="noStrike" cap="none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CSC302-Introduction to Data Visualization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H.</a:t>
            </a:r>
            <a:r>
              <a:rPr lang="en-US" sz="1200" b="0" i="0" u="none" strike="noStrike" cap="none" baseline="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Bisgin</a:t>
            </a:r>
            <a:endParaRPr lang="en-US" sz="1200" b="0" i="0" u="none" strike="noStrike" cap="none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" name="Picture 1" descr="UMFLINTLogo.jpg"/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" y="7616"/>
            <a:ext cx="850392" cy="8503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010400" y="4256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7AD96CEF-24A8-C74F-A613-1FCB7E72B11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ngimg.com/download/33135" TargetMode="Externa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public.tableau.com/s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ngimg.com/download/33135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7371" y="1055081"/>
            <a:ext cx="8876629" cy="2153975"/>
          </a:xfrm>
        </p:spPr>
        <p:txBody>
          <a:bodyPr/>
          <a:lstStyle/>
          <a:p>
            <a:r>
              <a:rPr lang="en-US" dirty="0"/>
              <a:t>Introduction to Data Visualization</a:t>
            </a:r>
            <a:br>
              <a:rPr lang="en-US" dirty="0"/>
            </a:br>
            <a:r>
              <a:rPr lang="en-US" sz="3200" b="0" dirty="0"/>
              <a:t> </a:t>
            </a:r>
            <a:br>
              <a:rPr lang="en-US" sz="3200" b="0" dirty="0"/>
            </a:br>
            <a:endParaRPr lang="en-US" sz="3200" b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2445" y="4314300"/>
            <a:ext cx="7533105" cy="1752600"/>
          </a:xfrm>
        </p:spPr>
        <p:txBody>
          <a:bodyPr/>
          <a:lstStyle/>
          <a:p>
            <a:endParaRPr lang="en-US" sz="3200" dirty="0"/>
          </a:p>
          <a:p>
            <a:r>
              <a:rPr lang="en-US" sz="3200" dirty="0"/>
              <a:t>Halil Bisgin, Ph.D.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2DEF67-A6A1-4D7B-B069-9FAFCFFAB698}"/>
              </a:ext>
            </a:extLst>
          </p:cNvPr>
          <p:cNvSpPr txBox="1"/>
          <p:nvPr/>
        </p:nvSpPr>
        <p:spPr>
          <a:xfrm>
            <a:off x="2030350" y="2698651"/>
            <a:ext cx="535066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kern="0" dirty="0">
                <a:solidFill>
                  <a:srgbClr val="1F497D"/>
                </a:solidFill>
                <a:latin typeface="Gill Sans"/>
                <a:sym typeface="Gill Sans"/>
              </a:rPr>
              <a:t>Tableau</a:t>
            </a:r>
          </a:p>
        </p:txBody>
      </p:sp>
    </p:spTree>
    <p:extLst>
      <p:ext uri="{BB962C8B-B14F-4D97-AF65-F5344CB8AC3E}">
        <p14:creationId xmlns:p14="http://schemas.microsoft.com/office/powerpoint/2010/main" val="3546413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6A6D7-AB96-014C-BFFD-32F57FAFA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bar plot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7DC185-1136-0042-AF76-7F01398D23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create a horizontal bar plot and sort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7C33A-B69A-AE4F-9225-A8DE22AF56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D96CEF-24A8-C74F-A613-1FCB7E72B116}" type="slidenum">
              <a:rPr lang="uk-UA" smtClean="0"/>
              <a:pPr/>
              <a:t>10</a:t>
            </a:fld>
            <a:endParaRPr lang="uk-UA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ACB22A20-E6F7-9840-9C63-AED96ED15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17" y="2241309"/>
            <a:ext cx="6414448" cy="418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51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3A92D-FD81-5240-96FC-D7CBED41E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Ready to save &amp; share with the world?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9E68CB-BB3B-414D-B9AF-951483CCDA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may ask your Tableau credentials, before saving.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6ACF3-2524-D644-96EE-0DA5F2275E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D96CEF-24A8-C74F-A613-1FCB7E72B116}" type="slidenum">
              <a:rPr lang="uk-UA" smtClean="0"/>
              <a:pPr/>
              <a:t>11</a:t>
            </a:fld>
            <a:endParaRPr lang="uk-UA" dirty="0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E557EF3-6D5F-5746-8F36-B6C491DBB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87" y="2760900"/>
            <a:ext cx="3553725" cy="3934481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8F8558E-A589-1F44-AC1D-09F228896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966" y="4115584"/>
            <a:ext cx="3433170" cy="1918897"/>
          </a:xfrm>
          <a:prstGeom prst="rect">
            <a:avLst/>
          </a:prstGeom>
        </p:spPr>
      </p:pic>
      <p:pic>
        <p:nvPicPr>
          <p:cNvPr id="10" name="Picture 9" descr="Arrow&#10;&#10;Description automatically generated with low confidence">
            <a:extLst>
              <a:ext uri="{FF2B5EF4-FFF2-40B4-BE49-F238E27FC236}">
                <a16:creationId xmlns:a16="http://schemas.microsoft.com/office/drawing/2014/main" id="{C4AAC935-E46D-E645-BA1A-27B2C4B24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538483" y="3707667"/>
            <a:ext cx="407917" cy="407917"/>
          </a:xfrm>
          <a:prstGeom prst="rect">
            <a:avLst/>
          </a:prstGeom>
        </p:spPr>
      </p:pic>
      <p:pic>
        <p:nvPicPr>
          <p:cNvPr id="12" name="Picture 11" descr="Arrow&#10;&#10;Description automatically generated with low confidence">
            <a:extLst>
              <a:ext uri="{FF2B5EF4-FFF2-40B4-BE49-F238E27FC236}">
                <a16:creationId xmlns:a16="http://schemas.microsoft.com/office/drawing/2014/main" id="{FE871C2A-4425-A044-877C-968C382795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873241" y="5429560"/>
            <a:ext cx="407917" cy="40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83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4AEB6-F101-7B45-90D7-B7E29114A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work on the 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A5FACC-698E-0240-9E90-D58540689E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AF024-8108-874C-8985-A9263EF6F2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D96CEF-24A8-C74F-A613-1FCB7E72B116}" type="slidenum">
              <a:rPr lang="uk-UA" smtClean="0"/>
              <a:pPr/>
              <a:t>12</a:t>
            </a:fld>
            <a:endParaRPr lang="uk-UA" dirty="0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956E430-A95B-8F4A-8CD2-EEE5B1396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1510"/>
            <a:ext cx="9144000" cy="521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791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Tableau?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43200"/>
            <a:ext cx="8686799" cy="4391281"/>
          </a:xfrm>
        </p:spPr>
        <p:txBody>
          <a:bodyPr/>
          <a:lstStyle/>
          <a:p>
            <a:pPr marL="177778" indent="0">
              <a:buNone/>
            </a:pPr>
            <a:endParaRPr lang="en-US" dirty="0"/>
          </a:p>
          <a:p>
            <a:pPr marL="177778" indent="0">
              <a:buNone/>
            </a:pPr>
            <a:r>
              <a:rPr lang="en-US" dirty="0"/>
              <a:t>“</a:t>
            </a:r>
          </a:p>
          <a:p>
            <a:pPr marL="177778" indent="0">
              <a:buNone/>
            </a:pPr>
            <a:r>
              <a:rPr lang="en-US" dirty="0"/>
              <a:t>                       is a visual analytics platform transforming the way we use data to solve problems—empowering people and organizations to make the most of their data.”</a:t>
            </a:r>
          </a:p>
          <a:p>
            <a:pPr marL="177778" indent="0">
              <a:buNone/>
            </a:pPr>
            <a:endParaRPr lang="en-US" dirty="0"/>
          </a:p>
          <a:p>
            <a:pPr marL="177778" indent="0">
              <a:buNone/>
            </a:pPr>
            <a:r>
              <a:rPr lang="en-US" dirty="0"/>
              <a:t>Visually expresses data by translating drag-and-drop actions into data queries through an intuitive interface.</a:t>
            </a:r>
          </a:p>
          <a:p>
            <a:pPr marL="177778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D96CEF-24A8-C74F-A613-1FCB7E72B116}" type="slidenum">
              <a:rPr lang="uk-UA" smtClean="0"/>
              <a:pPr/>
              <a:t>2</a:t>
            </a:fld>
            <a:endParaRPr lang="uk-UA" dirty="0"/>
          </a:p>
        </p:txBody>
      </p:sp>
      <p:pic>
        <p:nvPicPr>
          <p:cNvPr id="1026" name="Picture 2" descr="Tableau Logo, history, meaning, symbol, PNG">
            <a:extLst>
              <a:ext uri="{FF2B5EF4-FFF2-40B4-BE49-F238E27FC236}">
                <a16:creationId xmlns:a16="http://schemas.microsoft.com/office/drawing/2014/main" id="{B5B41D01-7076-AC45-BBBC-5A82DA96E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78" y="1692888"/>
            <a:ext cx="25400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136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D9D58-BD48-1646-A371-FC1A8097E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Tableau?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C3D1EE-8F45-2748-AF3D-800B480FD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coding: Drag and drop is good enough. </a:t>
            </a:r>
          </a:p>
          <a:p>
            <a:r>
              <a:rPr lang="en-US" dirty="0"/>
              <a:t>Intuitive: puts more emphasis on asking questions more than learning the software.</a:t>
            </a:r>
          </a:p>
          <a:p>
            <a:pPr marL="177778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DBD67-C29F-CF4E-9D9E-EB71776659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D96CEF-24A8-C74F-A613-1FCB7E72B116}" type="slidenum">
              <a:rPr lang="uk-UA" smtClean="0"/>
              <a:pPr/>
              <a:t>3</a:t>
            </a:fld>
            <a:endParaRPr lang="uk-UA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6AF585D-EDD9-0B49-AD60-A05E30D12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984" y="3306170"/>
            <a:ext cx="5015552" cy="329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393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D9D58-BD48-1646-A371-FC1A8097E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Tableau?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C3D1EE-8F45-2748-AF3D-800B480FD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Powerful analytics for everyone</a:t>
            </a:r>
          </a:p>
          <a:p>
            <a:pPr lvl="1"/>
            <a:r>
              <a:rPr lang="en-US" dirty="0"/>
              <a:t>Regardless of the skillset, it offers a wider spectrum of analytics environment from data scientists to business users.</a:t>
            </a:r>
          </a:p>
          <a:p>
            <a:pPr lvl="1"/>
            <a:r>
              <a:rPr lang="en-US" dirty="0"/>
              <a:t>Shallow learning curve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DBD67-C29F-CF4E-9D9E-EB71776659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D96CEF-24A8-C74F-A613-1FCB7E72B116}" type="slidenum">
              <a:rPr lang="uk-UA" smtClean="0"/>
              <a:pPr/>
              <a:t>4</a:t>
            </a:fld>
            <a:endParaRPr lang="uk-UA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BC08EED-238E-8148-967C-570300251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234" y="3568743"/>
            <a:ext cx="4435522" cy="291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670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857C8-E0D9-1741-BA28-A26B05E47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Tableau?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DB40F-D7C3-A34E-91F9-57345DF699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Everyone can get the community version.</a:t>
            </a:r>
          </a:p>
          <a:p>
            <a:pPr lvl="1"/>
            <a:r>
              <a:rPr lang="en-US" dirty="0">
                <a:hlinkClick r:id="rId2"/>
              </a:rPr>
              <a:t>Tableau Public</a:t>
            </a:r>
            <a:endParaRPr lang="en-US" dirty="0"/>
          </a:p>
          <a:p>
            <a:r>
              <a:rPr lang="en-US" dirty="0"/>
              <a:t>Academic/Student version for one year free. </a:t>
            </a:r>
          </a:p>
          <a:p>
            <a:r>
              <a:rPr lang="en-US" dirty="0"/>
              <a:t>Institutional license.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E35BAD-2D0C-8245-A892-6E381BF157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D96CEF-24A8-C74F-A613-1FCB7E72B116}" type="slidenum">
              <a:rPr lang="uk-UA" smtClean="0"/>
              <a:pPr/>
              <a:t>5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15770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6A195-71D2-9C45-B2A7-2136A5C39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CDC502-DA6D-9944-8D71-4171F533D3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 panes are for </a:t>
            </a:r>
          </a:p>
          <a:p>
            <a:pPr lvl="1"/>
            <a:r>
              <a:rPr lang="en-US" dirty="0"/>
              <a:t>data import, </a:t>
            </a:r>
          </a:p>
          <a:p>
            <a:pPr lvl="1"/>
            <a:r>
              <a:rPr lang="en-US" dirty="0"/>
              <a:t>inspection/visualization, and </a:t>
            </a:r>
          </a:p>
          <a:p>
            <a:pPr lvl="1"/>
            <a:r>
              <a:rPr lang="en-US" dirty="0"/>
              <a:t>discovering other visualizations done by Tableau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324914-6EBD-BF41-B67B-415E26B6F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D96CEF-24A8-C74F-A613-1FCB7E72B116}" type="slidenum">
              <a:rPr lang="uk-UA" smtClean="0"/>
              <a:pPr/>
              <a:t>6</a:t>
            </a:fld>
            <a:endParaRPr lang="uk-UA" dirty="0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486296-912E-6644-B830-EEB9630A8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42" y="3242995"/>
            <a:ext cx="5538716" cy="361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87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5F34B-530E-8544-B016-2A2771D33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import has several options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EA0693-E2BE-9C41-BDF8-19AE3D807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Google Drive and some others need authorization.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B0246-26F8-FA47-AA41-0F65E2E2C0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D96CEF-24A8-C74F-A613-1FCB7E72B116}" type="slidenum">
              <a:rPr lang="uk-UA" smtClean="0"/>
              <a:pPr/>
              <a:t>7</a:t>
            </a:fld>
            <a:endParaRPr lang="uk-UA" dirty="0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61ED386-BD10-9642-8AE8-DCD3B319E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107" y="2335975"/>
            <a:ext cx="4533171" cy="434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87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53C0E-085D-DE46-97FC-AEE5A902F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Example-Excel spreadsheet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441E7-A929-784A-8A0D-668BD07725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click on the file in the dialog box and open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A5A9B-6F51-EC41-B8BD-5E253F5463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D96CEF-24A8-C74F-A613-1FCB7E72B116}" type="slidenum">
              <a:rPr lang="uk-UA" smtClean="0"/>
              <a:pPr/>
              <a:t>8</a:t>
            </a:fld>
            <a:endParaRPr lang="uk-UA" dirty="0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D04BC73-2E3A-904C-8B16-2025C0D45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412" y="2312259"/>
            <a:ext cx="6619164" cy="3764581"/>
          </a:xfrm>
          <a:prstGeom prst="rect">
            <a:avLst/>
          </a:prstGeom>
        </p:spPr>
      </p:pic>
      <p:pic>
        <p:nvPicPr>
          <p:cNvPr id="7" name="Picture 6" descr="Arrow&#10;&#10;Description automatically generated with low confidence">
            <a:extLst>
              <a:ext uri="{FF2B5EF4-FFF2-40B4-BE49-F238E27FC236}">
                <a16:creationId xmlns:a16="http://schemas.microsoft.com/office/drawing/2014/main" id="{9917EA83-0912-5C4F-A78B-09C26FB90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665217" y="4608419"/>
            <a:ext cx="407917" cy="40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51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5C8149C-2E4B-D04D-B988-52B7C13FB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26" y="1449091"/>
            <a:ext cx="8012973" cy="52110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8C6F8-94E6-9A49-A9D9-0ABDB7A8F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will show all worksheets in your 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55A58D-99F7-484E-8C3F-EB36A2420D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3739C-CFE1-ED4E-B89F-5B1EE7B2A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D96CEF-24A8-C74F-A613-1FCB7E72B116}" type="slidenum">
              <a:rPr lang="uk-UA" smtClean="0"/>
              <a:pPr/>
              <a:t>9</a:t>
            </a:fld>
            <a:endParaRPr lang="uk-UA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FE2EA6-193A-7443-AD67-53FE546EDFCD}"/>
              </a:ext>
            </a:extLst>
          </p:cNvPr>
          <p:cNvCxnSpPr>
            <a:cxnSpLocks/>
          </p:cNvCxnSpPr>
          <p:nvPr/>
        </p:nvCxnSpPr>
        <p:spPr>
          <a:xfrm>
            <a:off x="955342" y="5055793"/>
            <a:ext cx="491318" cy="13166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8298D12-CC84-7C4A-9859-5F90A582D220}"/>
              </a:ext>
            </a:extLst>
          </p:cNvPr>
          <p:cNvSpPr txBox="1"/>
          <p:nvPr/>
        </p:nvSpPr>
        <p:spPr>
          <a:xfrm>
            <a:off x="23883" y="4730887"/>
            <a:ext cx="2306472" cy="3385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Click to go to your viz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CA3B9E8-BBD5-634D-AA3A-34443E8B6F7E}"/>
              </a:ext>
            </a:extLst>
          </p:cNvPr>
          <p:cNvSpPr/>
          <p:nvPr/>
        </p:nvSpPr>
        <p:spPr>
          <a:xfrm>
            <a:off x="545907" y="2552131"/>
            <a:ext cx="1419367" cy="1842448"/>
          </a:xfrm>
          <a:prstGeom prst="ellipse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7E9AB5F-7833-444A-8933-98C7860552D7}"/>
              </a:ext>
            </a:extLst>
          </p:cNvPr>
          <p:cNvCxnSpPr>
            <a:cxnSpLocks/>
          </p:cNvCxnSpPr>
          <p:nvPr/>
        </p:nvCxnSpPr>
        <p:spPr>
          <a:xfrm flipH="1">
            <a:off x="3289110" y="1658830"/>
            <a:ext cx="2214349" cy="5111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5472082-F87B-354E-9894-E00D363E309B}"/>
              </a:ext>
            </a:extLst>
          </p:cNvPr>
          <p:cNvSpPr txBox="1"/>
          <p:nvPr/>
        </p:nvSpPr>
        <p:spPr>
          <a:xfrm>
            <a:off x="4572000" y="1361220"/>
            <a:ext cx="3759958" cy="3385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Drag and drop your data sheet here</a:t>
            </a:r>
          </a:p>
        </p:txBody>
      </p:sp>
    </p:spTree>
    <p:extLst>
      <p:ext uri="{BB962C8B-B14F-4D97-AF65-F5344CB8AC3E}">
        <p14:creationId xmlns:p14="http://schemas.microsoft.com/office/powerpoint/2010/main" val="451184115"/>
      </p:ext>
    </p:extLst>
  </p:cSld>
  <p:clrMapOvr>
    <a:masterClrMapping/>
  </p:clrMapOvr>
</p:sld>
</file>

<file path=ppt/theme/theme1.xml><?xml version="1.0" encoding="utf-8"?>
<a:theme xmlns:a="http://schemas.openxmlformats.org/drawingml/2006/main" name="HB_datav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data_viz_HB</Template>
  <TotalTime>22249</TotalTime>
  <Words>264</Words>
  <Application>Microsoft Macintosh PowerPoint</Application>
  <PresentationFormat>On-screen Show (4:3)</PresentationFormat>
  <Paragraphs>52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Callibri</vt:lpstr>
      <vt:lpstr>Georgia</vt:lpstr>
      <vt:lpstr>Gill Sans</vt:lpstr>
      <vt:lpstr>Times New Roman</vt:lpstr>
      <vt:lpstr>HB_dataviz</vt:lpstr>
      <vt:lpstr>Introduction to Data Visualization   </vt:lpstr>
      <vt:lpstr>What is Tableau?</vt:lpstr>
      <vt:lpstr>Why Tableau?</vt:lpstr>
      <vt:lpstr>Why Tableau?</vt:lpstr>
      <vt:lpstr>How to get Tableau?</vt:lpstr>
      <vt:lpstr>Welcome page</vt:lpstr>
      <vt:lpstr>Data import has several options</vt:lpstr>
      <vt:lpstr>Example-Excel spreadsheet</vt:lpstr>
      <vt:lpstr>It will show all worksheets in your file</vt:lpstr>
      <vt:lpstr>A quick bar plot</vt:lpstr>
      <vt:lpstr>Ready to save &amp; share with the world?</vt:lpstr>
      <vt:lpstr>Your work on the 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HB</dc:creator>
  <cp:lastModifiedBy>Bisgin, Halil</cp:lastModifiedBy>
  <cp:revision>330</cp:revision>
  <dcterms:created xsi:type="dcterms:W3CDTF">2021-12-31T20:53:49Z</dcterms:created>
  <dcterms:modified xsi:type="dcterms:W3CDTF">2022-03-29T14:08:19Z</dcterms:modified>
</cp:coreProperties>
</file>